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E9A903-2650-43DB-95A9-AF7E68D3B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CA5B26-E863-4FB2-BA6C-F3F4D9FC4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B5B117-0784-487F-BAA9-0CF6940F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8CFEB4-E5DA-449B-B619-5F8FA95D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4D5759-981A-4C3F-81B8-BDFCB74E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09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A1D0A-9E6F-4B0F-B696-AEEDD58D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78B3549-7126-44AF-AB10-5AFA1FA61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A9C393-8254-4E76-BC23-7A11061E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AEC7EF-D07E-4AEA-9E60-9E6B710E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CB3D2F-5E0A-4E52-ABB1-AC8BB90E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760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73FB1A-F6AB-48FC-A84D-87D8E6BAB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856704-410A-4D0E-9ADF-16D84C6BE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9F58B5-25A4-4028-843D-3044ABD9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37506F-1409-4C9A-8FD1-DDD306FC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9DCFEB-F241-4756-A050-037E7E9C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08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A339F-BA5E-436A-B439-6637C763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FDEE3E-AF24-476C-BC77-82E27DDE6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9BDE42-BA27-431F-AE2D-E6403847B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19D0FF-22D7-4B44-8E1A-4AEF9339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B6B02D-5917-473E-90FF-DEACC933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4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92AD3-F565-4FFC-B142-60741D2B4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EBFF9E-E79E-459E-9640-5F4C044C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D52F0C-056F-46C9-ACC0-F907D352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9ACA49-372A-41FB-B4AF-B422FDB7B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A81CD0-A373-46C2-8D56-806FFED8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06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7628E-154F-4B64-9515-E1DAAE17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546FE7-5328-49CC-87B1-C08D62BD7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D8BA6C9-8B9F-441A-B6F4-4E9ED8BC8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EAB4CC-6F61-453A-9938-734C783B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89F0BF-A1EA-49A0-91D3-271CBADA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3F566D-B643-48A2-96B6-AFE83AC9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81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8AF09-0B2B-4B58-AF0F-F25066F8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3D9A19-E9B3-4B28-B658-B923AAB3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46A264-44F4-4867-B3CE-B4D29092F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EB8C39F-48FA-46BE-B2CD-8009A1195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339ED80-D6EC-429E-9378-C7820CBD7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F3B1B0E-3BBC-41CE-B513-80E1AF36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269704-B566-4964-B31D-1B5AAE32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DA87BB8-3BC9-48A0-948D-1DDCA694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8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F8CDD-056A-4C9D-A1DE-C4250ED5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764B7A-F205-43E3-9083-47CE6DD3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3FC9AB-7D27-4A88-9B08-4D741870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BED32F7-1F74-433E-AA6E-14CC2C08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63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CA101FC-A8F4-4B21-950F-6DF801F2D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F4A65C3-A71A-4EAE-9377-BA33ABECA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4E37E9-D1E9-484A-A41A-658DD8C5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4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167F2-30BE-4DDF-8B0E-01052326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1FA36E-AB3F-44BA-B6C4-427E989B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0CEBBE-1718-4473-B45D-EBC6AE1C7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CAAA6-068B-4FDE-ABFA-B7EF4C2D6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E799FF-8092-40B3-A3F0-B781CEF8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2429EB-DB94-4050-B7E7-8798C1FC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29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62AA8-7CC9-4828-BA2D-AA6519F1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4051180-1D78-4728-BD11-F2C69BD20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C7C933-698E-42A6-9279-758E095FB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71EF35-0B23-4CF6-8D84-7627173B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F07E45-19E3-4B2F-AED3-9AF7D6A3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E9A462-35EF-479A-A1B2-28F53979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66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362E02-D12D-461B-9262-C119A673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6D87FA-D218-4EA0-9BF2-336B6DA19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AE8FE9-4DAA-4243-A0B1-2528EF5CE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84F97-A2D7-43C9-B110-24AD887C9898}" type="datetimeFigureOut">
              <a:rPr lang="pt-BR" smtClean="0"/>
              <a:t>22/01/2023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B2DD9F-6A77-49B5-80A9-D8D6CA92C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D40048-B8A2-4BCE-9B6A-EAA347A6B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8B89E-45A6-4B6B-9A28-0A1279C475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74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2658F-607F-46BD-8D75-812903B5C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i="0" dirty="0">
                <a:effectLst/>
                <a:latin typeface="Roboto"/>
              </a:rPr>
              <a:t>Algoritmo</a:t>
            </a:r>
            <a:br>
              <a:rPr lang="pt-BR" b="1" i="0" dirty="0">
                <a:effectLst/>
                <a:latin typeface="Roboto"/>
              </a:rPr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989639-F39E-4023-B1E4-5B3F4A8D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João </a:t>
            </a:r>
            <a:r>
              <a:rPr lang="pt-BR" dirty="0" err="1"/>
              <a:t>Keslei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9858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511D33B-60EC-4CBF-B00A-E636F4D1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0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E05F5DA-FBD3-40A2-AD8D-31D5950E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03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96AE02-119C-4B7B-BCC1-6A1D5712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18914"/>
            <a:ext cx="7063530" cy="383908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65D52F-0AC9-42F2-A8FD-7B7530C92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531" y="3070371"/>
            <a:ext cx="5128469" cy="37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1C9A276-722F-41E9-A530-179B0B4A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9523" cy="39344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E5D579-E9AB-4169-A050-73BD57B0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23" y="0"/>
            <a:ext cx="5732477" cy="393443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C55A914-3320-422A-A519-D3599DCB3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5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125FA23-B2FE-47AE-8916-17004D8A0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8" y="536737"/>
            <a:ext cx="11752976" cy="57845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78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06EFD-BC40-410C-B23B-1A49E06B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Proporção Aurea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8A48E0-92F6-4D1C-B047-D2A6EA6F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31" y="211968"/>
            <a:ext cx="5456121" cy="13876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E725EE-1022-45A3-AA56-0692B52D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26" y="1599588"/>
            <a:ext cx="2309230" cy="499586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28D7B1-792A-41CD-AE8E-85A5F05F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236" y="1843845"/>
            <a:ext cx="4340386" cy="23210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EF5E45-4081-43F2-BB9F-B9279F2E9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485" y="1599588"/>
            <a:ext cx="5620974" cy="52079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EF30C89-E8C6-440E-8089-8A055C2B4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790" y="1526796"/>
            <a:ext cx="9794419" cy="533120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706BA71-9759-4F16-B788-0E915DF5D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5" y="0"/>
            <a:ext cx="1211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A1E959F-3CDE-49D1-9D6E-D168EF12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3" y="357187"/>
            <a:ext cx="5893048" cy="61436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C0773-EB87-47BE-9FBE-73101A36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187"/>
            <a:ext cx="6018969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6A9EDB0-16EF-417D-8E4F-6AA576F9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3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F52512E-AD64-4012-A1F6-6A3A2EA3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2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2379A82-1348-467A-B9AD-5BD4870E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0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9724487-AF5D-4BB1-B594-5D052CA9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B69167D-3FFE-4DFA-907D-FC3D8B43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0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Tema do Office</vt:lpstr>
      <vt:lpstr>Algoritmo </vt:lpstr>
      <vt:lpstr>Apresentação do PowerPoint</vt:lpstr>
      <vt:lpstr>Proporção Aurea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 </dc:title>
  <dc:creator>Jkesley</dc:creator>
  <cp:lastModifiedBy>Jkesley</cp:lastModifiedBy>
  <cp:revision>1</cp:revision>
  <dcterms:created xsi:type="dcterms:W3CDTF">2023-01-23T00:13:34Z</dcterms:created>
  <dcterms:modified xsi:type="dcterms:W3CDTF">2023-01-23T01:25:11Z</dcterms:modified>
</cp:coreProperties>
</file>